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3FA8AF-4799-D942-B4CA-E884B9DF8ADC}" v="2" dt="2025-03-10T19:27:32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310" d="100"/>
          <a:sy n="310" d="100"/>
        </p:scale>
        <p:origin x="1816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6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9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3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7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7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3DAED-2115-5A47-8BB9-0FCCCC55FAC7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486B2E-3DFE-9BB9-C5C4-221502803D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3581"/>
            <a:ext cx="3657600" cy="18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F7BFF6-A316-4B0C-52F3-04029C41E2B4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</p:spTree>
    <p:extLst>
      <p:ext uri="{BB962C8B-B14F-4D97-AF65-F5344CB8AC3E}">
        <p14:creationId xmlns:p14="http://schemas.microsoft.com/office/powerpoint/2010/main" val="760016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2025-03-10T19:23:43Z</dcterms:created>
  <dcterms:modified xsi:type="dcterms:W3CDTF">2025-03-10T19:29:20Z</dcterms:modified>
</cp:coreProperties>
</file>